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6" r:id="rId10"/>
    <p:sldId id="1553" r:id="rId11"/>
    <p:sldId id="1557"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6"/>
            <p14:sldId id="1553"/>
            <p14:sldId id="1557"/>
          </p14:sldIdLst>
        </p14:section>
        <p14:section name="Closing" id="{D4E3B1CF-DD2E-4D6E-961F-E6ECD190E64E}">
          <p14:sldIdLst>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718" autoAdjust="0"/>
  </p:normalViewPr>
  <p:slideViewPr>
    <p:cSldViewPr>
      <p:cViewPr varScale="1">
        <p:scale>
          <a:sx n="112" d="100"/>
          <a:sy n="112" d="100"/>
        </p:scale>
        <p:origin x="210" y="10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1/19/2017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1/19/2017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 assets for production usage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App Catalog</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in a SharePoint site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folder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32251" y="5041800"/>
            <a:ext cx="5962650" cy="104775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13" name="Picture 12"/>
          <p:cNvPicPr>
            <a:picLocks noChangeAspect="1"/>
          </p:cNvPicPr>
          <p:nvPr/>
        </p:nvPicPr>
        <p:blipFill>
          <a:blip r:embed="rId2"/>
          <a:stretch>
            <a:fillRect/>
          </a:stretch>
        </p:blipFill>
        <p:spPr>
          <a:xfrm>
            <a:off x="1357698" y="2561158"/>
            <a:ext cx="9721080" cy="3857366"/>
          </a:xfrm>
          <a:prstGeom prst="rect">
            <a:avLst/>
          </a:prstGeom>
        </p:spPr>
      </p:pic>
    </p:spTree>
    <p:extLst>
      <p:ext uri="{BB962C8B-B14F-4D97-AF65-F5344CB8AC3E}">
        <p14:creationId xmlns:p14="http://schemas.microsoft.com/office/powerpoint/2010/main" val="35860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sz="2400" dirty="0"/>
              <a:t>Go to the Site Contents page</a:t>
            </a:r>
          </a:p>
          <a:p>
            <a:r>
              <a:rPr lang="en-US" altLang="zh-CN" sz="2400" dirty="0"/>
              <a:t>Add 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3715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55312"/>
          </a:xfrm>
        </p:spPr>
        <p:txBody>
          <a:bodyPr/>
          <a:lstStyle/>
          <a:p>
            <a:r>
              <a:rPr lang="en-US" dirty="0"/>
              <a:t>At this point the web part will not run</a:t>
            </a:r>
          </a:p>
          <a:p>
            <a:r>
              <a:rPr lang="en-US" dirty="0"/>
              <a:t>You must first</a:t>
            </a:r>
          </a:p>
          <a:p>
            <a:pPr lvl="1"/>
            <a:r>
              <a:rPr lang="en-US" dirty="0"/>
              <a:t>deploy the web part assets to a CDN location</a:t>
            </a:r>
          </a:p>
          <a:p>
            <a:pPr lvl="1"/>
            <a:r>
              <a:rPr lang="en-US" dirty="0"/>
              <a:t>update the </a:t>
            </a:r>
            <a:r>
              <a:rPr lang="en-US" dirty="0" err="1"/>
              <a:t>cdnBasePath</a:t>
            </a:r>
            <a:r>
              <a:rPr lang="en-US" dirty="0"/>
              <a:t> in the write-</a:t>
            </a:r>
            <a:r>
              <a:rPr lang="en-US" dirty="0" err="1"/>
              <a:t>manifests.json</a:t>
            </a:r>
            <a:r>
              <a:rPr lang="en-US" dirty="0"/>
              <a:t> file</a:t>
            </a:r>
          </a:p>
          <a:p>
            <a:pPr lvl="1"/>
            <a:endParaRPr lang="en-US" dirty="0"/>
          </a:p>
          <a:p>
            <a:pPr lvl="1"/>
            <a:endParaRPr lang="en-US" dirty="0"/>
          </a:p>
          <a:p>
            <a:pPr lvl="1"/>
            <a:endParaRPr lang="en-US" dirty="0"/>
          </a:p>
          <a:p>
            <a:r>
              <a:rPr lang="en-US" dirty="0"/>
              <a:t>See the other sections in this module that describe how to </a:t>
            </a:r>
          </a:p>
          <a:p>
            <a:pPr lvl="1"/>
            <a:r>
              <a:rPr lang="en-US" dirty="0"/>
              <a:t>deploy to a SharePoint CDN and an Azure Storage CDN</a:t>
            </a:r>
          </a:p>
          <a:p>
            <a:pPr lvl="1"/>
            <a:r>
              <a:rPr lang="en-US" dirty="0"/>
              <a:t>update the </a:t>
            </a:r>
            <a:r>
              <a:rPr lang="en-US" dirty="0" err="1"/>
              <a:t>cdnBasePath</a:t>
            </a:r>
            <a:r>
              <a:rPr lang="en-US" dirty="0"/>
              <a:t> in the write-</a:t>
            </a:r>
            <a:r>
              <a:rPr lang="en-US" dirty="0" err="1"/>
              <a:t>manifests.json</a:t>
            </a:r>
            <a:r>
              <a:rPr lang="en-US" dirty="0"/>
              <a:t> file</a:t>
            </a:r>
          </a:p>
          <a:p>
            <a:pPr lvl="1"/>
            <a:endParaRPr lang="en-US" dirty="0"/>
          </a:p>
        </p:txBody>
      </p:sp>
      <p:sp>
        <p:nvSpPr>
          <p:cNvPr id="2" name="Title 1"/>
          <p:cNvSpPr>
            <a:spLocks noGrp="1"/>
          </p:cNvSpPr>
          <p:nvPr>
            <p:ph type="title"/>
          </p:nvPr>
        </p:nvSpPr>
        <p:spPr/>
        <p:txBody>
          <a:bodyPr/>
          <a:lstStyle/>
          <a:p>
            <a:r>
              <a:rPr lang="en-US" dirty="0"/>
              <a:t>Deploy assets to a CDN and configure web part</a:t>
            </a:r>
          </a:p>
        </p:txBody>
      </p:sp>
      <p:sp>
        <p:nvSpPr>
          <p:cNvPr id="4" name="Rectangle 3"/>
          <p:cNvSpPr/>
          <p:nvPr/>
        </p:nvSpPr>
        <p:spPr>
          <a:xfrm>
            <a:off x="889645" y="3281238"/>
            <a:ext cx="6216650" cy="923330"/>
          </a:xfrm>
          <a:prstGeom prst="rect">
            <a:avLst/>
          </a:prstGeom>
        </p:spPr>
        <p:txBody>
          <a:bodyPr>
            <a:spAutoFit/>
          </a:bodyPr>
          <a:lstStyle/>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2E75B6"/>
                </a:solidFill>
                <a:latin typeface="Consolas" panose="020B0609020204030204" pitchFamily="49" charset="0"/>
              </a:rPr>
              <a:t>"</a:t>
            </a:r>
            <a:r>
              <a:rPr lang="en-US" dirty="0" err="1">
                <a:solidFill>
                  <a:srgbClr val="2E75B6"/>
                </a:solidFill>
                <a:latin typeface="Consolas" panose="020B0609020204030204" pitchFamily="49" charset="0"/>
              </a:rPr>
              <a:t>cdnBasePath</a:t>
            </a:r>
            <a:r>
              <a:rPr lang="en-US" dirty="0">
                <a:solidFill>
                  <a:srgbClr val="2E75B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"&lt;!-- PATH TO CDN --&gt;"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0177298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11887200" cy="381642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a:t>
            </a:r>
            <a:endParaRPr lang="en-US" sz="2400" dirty="0"/>
          </a:p>
          <a:p>
            <a:r>
              <a:rPr lang="en-US" altLang="zh-CN" sz="2400" dirty="0"/>
              <a:t>Add the web part to the page</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pic>
        <p:nvPicPr>
          <p:cNvPr id="3" name="Picture 2"/>
          <p:cNvPicPr>
            <a:picLocks noChangeAspect="1"/>
          </p:cNvPicPr>
          <p:nvPr/>
        </p:nvPicPr>
        <p:blipFill>
          <a:blip r:embed="rId2"/>
          <a:stretch>
            <a:fillRect/>
          </a:stretch>
        </p:blipFill>
        <p:spPr>
          <a:xfrm>
            <a:off x="1366161" y="3065214"/>
            <a:ext cx="9744216" cy="2726221"/>
          </a:xfrm>
          <a:prstGeom prst="rect">
            <a:avLst/>
          </a:prstGeom>
        </p:spPr>
      </p:pic>
    </p:spTree>
    <p:extLst>
      <p:ext uri="{BB962C8B-B14F-4D97-AF65-F5344CB8AC3E}">
        <p14:creationId xmlns:p14="http://schemas.microsoft.com/office/powerpoint/2010/main" val="27962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App Catalog</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in a SharePoint site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5407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8b796c41-22f8-4e5f-a4f6-26e92db7f69d"/>
    <ds:schemaRef ds:uri="http://www.w3.org/XML/1998/namespace"/>
    <ds:schemaRef ds:uri="http://purl.org/dc/terms/"/>
  </ds:schemaRefs>
</ds:datastoreItem>
</file>

<file path=customXml/itemProps3.xml><?xml version="1.0" encoding="utf-8"?>
<ds:datastoreItem xmlns:ds="http://schemas.openxmlformats.org/officeDocument/2006/customXml" ds:itemID="{97B14030-EA7B-412E-A3DC-1B5E762AF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269</TotalTime>
  <Words>562</Words>
  <Application>Microsoft Office PowerPoint</Application>
  <PresentationFormat>Custom</PresentationFormat>
  <Paragraphs>103</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Deploying SharePoint Framework components to production</vt:lpstr>
      <vt:lpstr>Agenda</vt:lpstr>
      <vt:lpstr>Package the web part</vt:lpstr>
      <vt:lpstr>Deploy App to the SharePoint App Catalog</vt:lpstr>
      <vt:lpstr>Install the App</vt:lpstr>
      <vt:lpstr>Deploy assets to a CDN and configure web part</vt:lpstr>
      <vt:lpstr>Add the web part to a SharePoint page</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assets for production usage</dc:title>
  <dc:subject>&lt;Speech title here&gt;</dc:subject>
  <dc:creator>Vesa Juvonen;todd baginski</dc:creator>
  <cp:keywords>SharePoint, PnP</cp:keywords>
  <dc:description>Template: _x000d_
Formatting: _x000d_
Audience Type:</dc:description>
  <cp:lastModifiedBy>Luiz Lu</cp:lastModifiedBy>
  <cp:revision>47</cp:revision>
  <dcterms:created xsi:type="dcterms:W3CDTF">2016-10-24T10:18:28Z</dcterms:created>
  <dcterms:modified xsi:type="dcterms:W3CDTF">2017-01-19T04:46:49Z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